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404" y="78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28" name="Рисунок 2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22" y="1861752"/>
            <a:ext cx="1629044" cy="1497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Хакимова Галина Сергеевна</cp:lastModifiedBy>
  <cp:revision>28</cp:revision>
  <cp:lastPrinted>2023-08-02T12:13:29Z</cp:lastPrinted>
  <dcterms:created xsi:type="dcterms:W3CDTF">2023-08-02T11:27:24Z</dcterms:created>
  <dcterms:modified xsi:type="dcterms:W3CDTF">2024-04-01T02:11:52Z</dcterms:modified>
</cp:coreProperties>
</file>